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59"/>
  </p:notesMasterIdLst>
  <p:sldIdLst>
    <p:sldId id="445" r:id="rId3"/>
    <p:sldId id="256" r:id="rId4"/>
    <p:sldId id="259" r:id="rId5"/>
    <p:sldId id="265" r:id="rId6"/>
    <p:sldId id="266" r:id="rId7"/>
    <p:sldId id="267" r:id="rId8"/>
    <p:sldId id="296" r:id="rId9"/>
    <p:sldId id="280" r:id="rId10"/>
    <p:sldId id="294" r:id="rId11"/>
    <p:sldId id="295" r:id="rId12"/>
    <p:sldId id="446" r:id="rId13"/>
    <p:sldId id="447" r:id="rId14"/>
    <p:sldId id="448" r:id="rId15"/>
    <p:sldId id="285" r:id="rId16"/>
    <p:sldId id="278" r:id="rId17"/>
    <p:sldId id="261" r:id="rId18"/>
    <p:sldId id="300" r:id="rId19"/>
    <p:sldId id="307" r:id="rId20"/>
    <p:sldId id="301" r:id="rId21"/>
    <p:sldId id="304" r:id="rId22"/>
    <p:sldId id="305" r:id="rId23"/>
    <p:sldId id="306" r:id="rId24"/>
    <p:sldId id="320" r:id="rId25"/>
    <p:sldId id="321" r:id="rId26"/>
    <p:sldId id="313" r:id="rId27"/>
    <p:sldId id="325" r:id="rId28"/>
    <p:sldId id="328" r:id="rId29"/>
    <p:sldId id="329" r:id="rId30"/>
    <p:sldId id="322" r:id="rId31"/>
    <p:sldId id="333" r:id="rId32"/>
    <p:sldId id="449" r:id="rId33"/>
    <p:sldId id="460" r:id="rId34"/>
    <p:sldId id="461" r:id="rId35"/>
    <p:sldId id="451" r:id="rId36"/>
    <p:sldId id="453" r:id="rId37"/>
    <p:sldId id="452" r:id="rId38"/>
    <p:sldId id="454" r:id="rId39"/>
    <p:sldId id="455" r:id="rId40"/>
    <p:sldId id="456" r:id="rId41"/>
    <p:sldId id="319" r:id="rId42"/>
    <p:sldId id="386" r:id="rId43"/>
    <p:sldId id="459" r:id="rId44"/>
    <p:sldId id="332" r:id="rId45"/>
    <p:sldId id="308" r:id="rId46"/>
    <p:sldId id="314" r:id="rId47"/>
    <p:sldId id="309" r:id="rId48"/>
    <p:sldId id="315" r:id="rId49"/>
    <p:sldId id="310" r:id="rId50"/>
    <p:sldId id="317" r:id="rId51"/>
    <p:sldId id="311" r:id="rId52"/>
    <p:sldId id="312" r:id="rId53"/>
    <p:sldId id="316" r:id="rId54"/>
    <p:sldId id="457" r:id="rId55"/>
    <p:sldId id="318" r:id="rId56"/>
    <p:sldId id="323" r:id="rId57"/>
    <p:sldId id="458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A8FA22B-8643-4E12-830C-2AB99CA6809E}">
          <p14:sldIdLst>
            <p14:sldId id="445"/>
          </p14:sldIdLst>
        </p14:section>
        <p14:section name="第一部分" id="{43C652B5-38E1-4E3D-9FF4-5D62223192C2}">
          <p14:sldIdLst>
            <p14:sldId id="256"/>
            <p14:sldId id="259"/>
            <p14:sldId id="265"/>
            <p14:sldId id="266"/>
            <p14:sldId id="267"/>
            <p14:sldId id="296"/>
            <p14:sldId id="280"/>
            <p14:sldId id="294"/>
            <p14:sldId id="295"/>
            <p14:sldId id="446"/>
            <p14:sldId id="447"/>
            <p14:sldId id="448"/>
            <p14:sldId id="285"/>
            <p14:sldId id="278"/>
            <p14:sldId id="261"/>
            <p14:sldId id="300"/>
            <p14:sldId id="307"/>
          </p14:sldIdLst>
        </p14:section>
        <p14:section name="第二部分" id="{3390287A-1E8F-4DCD-A0A2-80A32EB2208B}">
          <p14:sldIdLst>
            <p14:sldId id="301"/>
            <p14:sldId id="304"/>
            <p14:sldId id="305"/>
            <p14:sldId id="306"/>
            <p14:sldId id="320"/>
            <p14:sldId id="321"/>
            <p14:sldId id="313"/>
            <p14:sldId id="325"/>
            <p14:sldId id="328"/>
            <p14:sldId id="329"/>
            <p14:sldId id="322"/>
            <p14:sldId id="333"/>
            <p14:sldId id="449"/>
            <p14:sldId id="460"/>
            <p14:sldId id="461"/>
            <p14:sldId id="451"/>
            <p14:sldId id="453"/>
            <p14:sldId id="452"/>
            <p14:sldId id="454"/>
            <p14:sldId id="455"/>
            <p14:sldId id="456"/>
            <p14:sldId id="319"/>
            <p14:sldId id="386"/>
            <p14:sldId id="459"/>
            <p14:sldId id="332"/>
            <p14:sldId id="308"/>
            <p14:sldId id="314"/>
            <p14:sldId id="309"/>
            <p14:sldId id="315"/>
            <p14:sldId id="310"/>
            <p14:sldId id="317"/>
            <p14:sldId id="311"/>
            <p14:sldId id="312"/>
            <p14:sldId id="316"/>
            <p14:sldId id="457"/>
            <p14:sldId id="318"/>
            <p14:sldId id="323"/>
            <p14:sldId id="45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48" y="15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AD9D2-049C-4856-9D76-D01A0656F10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B678-8BA0-40A2-86D5-67B915010B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4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47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46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5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28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11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687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5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2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6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BFB3-6931-4018-9F35-6908DBD9284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4999-2B70-48CD-B54D-06AA9F8EEF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8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GrpSpPr/>
          <p:nvPr/>
        </p:nvGrpSpPr>
        <p:grpSpPr>
          <a:xfrm>
            <a:off x="1665877" y="801887"/>
            <a:ext cx="8778966" cy="5153260"/>
            <a:chOff x="1665877" y="568405"/>
            <a:chExt cx="8778966" cy="5153260"/>
          </a:xfrm>
        </p:grpSpPr>
        <p:sp>
          <p:nvSpPr>
            <p:cNvPr id="4" name="文本框 3"/>
            <p:cNvSpPr txBox="1"/>
            <p:nvPr/>
          </p:nvSpPr>
          <p:spPr>
            <a:xfrm>
              <a:off x="3233420" y="2460545"/>
              <a:ext cx="57251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RIGHT</a:t>
              </a:r>
              <a:endParaRPr lang="zh-CN" altLang="en-US" sz="80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444239" y="568405"/>
              <a:ext cx="45349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38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MINI</a:t>
              </a:r>
              <a:endParaRPr lang="zh-CN" altLang="en-US" sz="13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734300" y="846148"/>
              <a:ext cx="9194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spc="-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TALK</a:t>
              </a:r>
              <a:endParaRPr lang="zh-CN" altLang="en-US" sz="4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665877" y="2728905"/>
              <a:ext cx="8778966" cy="2992760"/>
              <a:chOff x="1665877" y="2728905"/>
              <a:chExt cx="8778966" cy="299276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665877" y="3505674"/>
                <a:ext cx="8778966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3800" b="1" spc="-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POSITION</a:t>
                </a:r>
                <a:endParaRPr lang="zh-CN" altLang="en-US" sz="138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505200" y="3844229"/>
                <a:ext cx="16383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4400" b="1" spc="-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98913" y="2728905"/>
                <a:ext cx="1807029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b="1" spc="-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聂永欣</a:t>
                </a:r>
              </a:p>
            </p:txBody>
          </p:sp>
        </p:grpSp>
      </p:grpSp>
      <p:sp>
        <p:nvSpPr>
          <p:cNvPr id="1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96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176645" y="1543869"/>
            <a:ext cx="535432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19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01143" y="1543869"/>
            <a:ext cx="782982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most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46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389414" y="3813541"/>
            <a:ext cx="96695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handsome</a:t>
            </a:r>
            <a:endParaRPr lang="zh-CN" altLang="en-US" sz="138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69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10742" y="3813541"/>
            <a:ext cx="77481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spc="-3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minitalk</a:t>
            </a:r>
            <a:endParaRPr lang="zh-CN" altLang="en-US" sz="138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89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437163" y="2353623"/>
            <a:ext cx="45856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algn="dist"/>
            <a:r>
              <a:rPr lang="en-US" altLang="zh-CN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minutes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0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643112" y="3069614"/>
            <a:ext cx="4487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I’m a seasoned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5899880" y="3064171"/>
            <a:ext cx="7441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endParaRPr lang="zh-CN" altLang="en-US" sz="2000" b="1" dirty="0"/>
          </a:p>
        </p:txBody>
      </p:sp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485811" y="3075057"/>
            <a:ext cx="336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2000" b="1" dirty="0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976216" y="3036642"/>
            <a:ext cx="700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63186" y="3058571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32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666671" y="3107714"/>
            <a:ext cx="4568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 a rapid speed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9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155371" y="3075057"/>
            <a:ext cx="8284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fasten the seat belt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6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 in</a:t>
            </a:r>
            <a:endParaRPr lang="zh-CN" altLang="en-US" sz="1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1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800" end="125428.125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9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kin - Tiger Rhythm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67528.125"/>
                  <p14:fade out="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50" y="-876300"/>
            <a:ext cx="609600" cy="609600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09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43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20" advTm="0">
        <p14:flythrough dir="ou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1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flythroug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881746" y="2482082"/>
            <a:ext cx="581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I’d like to talk about</a:t>
            </a:r>
          </a:p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 idiot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000"/>
    </mc:Choice>
    <mc:Fallback xmlns="">
      <p:transition advTm="7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7" y="638175"/>
            <a:ext cx="5800725" cy="5581650"/>
          </a:xfrm>
          <a:prstGeom prst="rect">
            <a:avLst/>
          </a:prstGeom>
        </p:spPr>
      </p:pic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06241" y="2809050"/>
            <a:ext cx="3651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Steve Jobs</a:t>
            </a:r>
          </a:p>
          <a:p>
            <a:pPr algn="ctr"/>
            <a:r>
              <a:rPr lang="en-US" altLang="zh-CN" sz="4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1955-2011</a:t>
            </a:r>
            <a:endParaRPr lang="zh-CN" altLang="en-US" sz="4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90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48300" y="3075057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0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3000">
        <p14:flythrough dir="out"/>
      </p:transition>
    </mc:Choice>
    <mc:Fallback xmlns="">
      <p:transition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208314" y="2271982"/>
            <a:ext cx="9998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 biggest dream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9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067695" y="2648337"/>
            <a:ext cx="3602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to work in </a:t>
            </a:r>
          </a:p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155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56200" y="3075057"/>
            <a:ext cx="187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70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63884" y="3147101"/>
            <a:ext cx="4680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environment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88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"/>
    </mc:Choice>
    <mc:Fallback xmlns="">
      <p:transition advTm="15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50257" y="3013502"/>
            <a:ext cx="1076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8145" y="3013502"/>
            <a:ext cx="955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11044" y="3013502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0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0">
        <p14:flythrough dir="out"/>
      </p:transition>
    </mc:Choice>
    <mc:Fallback xmlns="">
      <p:transition spd="med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2227 0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8" dur="2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3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3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59230" y="1033986"/>
            <a:ext cx="622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is apple park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1779972"/>
            <a:ext cx="1005840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2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7973" y="222999"/>
            <a:ext cx="622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is apple park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9" y="930885"/>
            <a:ext cx="9427027" cy="58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9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7973" y="222999"/>
            <a:ext cx="622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is apple park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74" y="1130300"/>
            <a:ext cx="9144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9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7973" y="222999"/>
            <a:ext cx="622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is apple park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" y="1265699"/>
            <a:ext cx="4754727" cy="26745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72" y="3320847"/>
            <a:ext cx="5680364" cy="31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08857" y="375400"/>
            <a:ext cx="9078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the Steve Jobs Theatre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6" y="102325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08857" y="375400"/>
            <a:ext cx="742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the Apple store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6" y="1311729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08857" y="375400"/>
            <a:ext cx="742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is the Apple store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12580"/>
          <a:stretch/>
        </p:blipFill>
        <p:spPr>
          <a:xfrm>
            <a:off x="919843" y="1377043"/>
            <a:ext cx="9996858" cy="51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4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08857" y="375400"/>
            <a:ext cx="742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is the Apple store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1036865"/>
            <a:ext cx="8654143" cy="57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5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08857" y="375400"/>
            <a:ext cx="742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is the Apple store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5" y="1138915"/>
            <a:ext cx="8610603" cy="53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9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74172" y="354970"/>
            <a:ext cx="710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 is the Apple store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0" y="1502681"/>
            <a:ext cx="4742769" cy="3161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1" y="375400"/>
            <a:ext cx="4539109" cy="30260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745" y="3573236"/>
            <a:ext cx="4674054" cy="31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43050" y="1463552"/>
            <a:ext cx="78186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GENTLEMEN</a:t>
            </a:r>
            <a:endParaRPr lang="zh-CN" altLang="en-US" sz="8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3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"/>
    </mc:Choice>
    <mc:Fallback xmlns="">
      <p:transition spd="slow" advTm="23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030185" y="2628742"/>
            <a:ext cx="7756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also,</a:t>
            </a:r>
          </a:p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persistence for the 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erfection.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69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00"/>
    </mc:Choice>
    <mc:Fallback xmlns="">
      <p:transition advTm="11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5" y="537556"/>
            <a:ext cx="3091469" cy="5015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67" b="89111" l="9000" r="9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53" t="12345" r="10706" b="11704"/>
          <a:stretch/>
        </p:blipFill>
        <p:spPr>
          <a:xfrm>
            <a:off x="3322014" y="292458"/>
            <a:ext cx="3492253" cy="247301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50" b="85875" l="15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9" t="18909" r="2696" b="18628"/>
          <a:stretch/>
        </p:blipFill>
        <p:spPr>
          <a:xfrm>
            <a:off x="5746866" y="2838479"/>
            <a:ext cx="5972566" cy="3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030185" y="2628742"/>
            <a:ext cx="7756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good carpenter</a:t>
            </a:r>
          </a:p>
          <a:p>
            <a:pPr algn="ctr"/>
            <a:r>
              <a:rPr lang="en-US" altLang="zh-CN" sz="4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 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use rotten </a:t>
            </a:r>
            <a:r>
              <a:rPr lang="en-US" altLang="zh-CN" sz="4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wood </a:t>
            </a:r>
          </a:p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the back of a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carbinet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4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00"/>
    </mc:Choice>
    <mc:Fallback xmlns="">
      <p:transition advTm="11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306286" y="2212109"/>
            <a:ext cx="92691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 you still don’t want to work at such a beautiful place?</a:t>
            </a:r>
            <a:endParaRPr lang="zh-CN" altLang="en-US" sz="4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96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03270" y="2729181"/>
            <a:ext cx="306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NOW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9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784466" y="2885943"/>
            <a:ext cx="8351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Forget about</a:t>
            </a:r>
          </a:p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beautiful the apple park is.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42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"/>
    </mc:Choice>
    <mc:Fallback xmlns="">
      <p:transition advTm="6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726871" y="2797471"/>
            <a:ext cx="68090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I’d like to talk about the value of the company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72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50870" y="3080500"/>
            <a:ext cx="3407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Accessibility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72" y="73478"/>
            <a:ext cx="10058400" cy="16093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72" y="1741714"/>
            <a:ext cx="10058400" cy="31471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72" y="4947767"/>
            <a:ext cx="10058400" cy="18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208713" y="2887024"/>
            <a:ext cx="4819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nvironmental protection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endParaRPr lang="zh-CN" altLang="en-US" sz="13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25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91962"/>
            <a:ext cx="10204980" cy="57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914"/>
            <a:ext cx="8123498" cy="3741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98" y="272143"/>
            <a:ext cx="3922902" cy="639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9" y="447991"/>
            <a:ext cx="10058400" cy="60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053542" y="2521264"/>
            <a:ext cx="55861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Much </a:t>
            </a:r>
          </a:p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than these</a:t>
            </a:r>
          </a:p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…………………….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7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046515" y="2585200"/>
            <a:ext cx="7805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believe it’s the  social responsibility that makes  me have a yearning for it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42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1041861" y="2310286"/>
            <a:ext cx="6977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Jobs used to say: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961507" y="3005785"/>
            <a:ext cx="9240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Innovation distinguishes between a leader and a follower.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73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122516" y="2693060"/>
            <a:ext cx="7631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Don’t let your major limit your career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40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18313" y="3246853"/>
            <a:ext cx="4064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 are you</a:t>
            </a:r>
            <a:endParaRPr lang="zh-CN" altLang="en-US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2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4" y="1543869"/>
            <a:ext cx="597380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5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4" y="1543868"/>
            <a:ext cx="5515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-3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gonna</a:t>
            </a:r>
            <a:endParaRPr lang="zh-CN" altLang="en-US" sz="96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90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51152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see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34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9900" b="1" spc="-3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e7d195523061f1c0328eee58866a2c96cef83cb5d7e8264eD65FB5D2354A91F359B7105383B69D524259A334A3200F36813883930A71B82EE2EA40F90FB214134A4A98ADE1E0FC8B02277D03E7C388C8DBDE84C21BD25112ED692C029410D4E746906C8EA725A2900BCE6D2752F7B065359685D6339882A0BD9671240B42E3A24FB80F5A811E2A08</_7b1dac89e7d195523061f1c0316ecb71>
</e7d195523061f1c0>
</file>

<file path=customXml/itemProps1.xml><?xml version="1.0" encoding="utf-8"?>
<ds:datastoreItem xmlns:ds="http://schemas.openxmlformats.org/officeDocument/2006/customXml" ds:itemID="{DFF3B768-9E02-4735-ADAF-1719B2F01C21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9815</TotalTime>
  <Words>289</Words>
  <Application>Microsoft Office PowerPoint</Application>
  <PresentationFormat>宽屏</PresentationFormat>
  <Paragraphs>148</Paragraphs>
  <Slides>56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3" baseType="lpstr"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聂 永欣</cp:lastModifiedBy>
  <cp:revision>123</cp:revision>
  <dcterms:created xsi:type="dcterms:W3CDTF">2017-05-20T06:31:13Z</dcterms:created>
  <dcterms:modified xsi:type="dcterms:W3CDTF">2018-12-03T10:01:02Z</dcterms:modified>
</cp:coreProperties>
</file>